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69" r:id="rId3"/>
    <p:sldId id="257" r:id="rId4"/>
    <p:sldId id="261" r:id="rId5"/>
    <p:sldId id="260" r:id="rId6"/>
    <p:sldId id="270" r:id="rId7"/>
    <p:sldId id="278" r:id="rId8"/>
    <p:sldId id="259" r:id="rId9"/>
    <p:sldId id="271" r:id="rId10"/>
    <p:sldId id="262" r:id="rId11"/>
    <p:sldId id="272" r:id="rId12"/>
    <p:sldId id="263" r:id="rId13"/>
    <p:sldId id="275" r:id="rId14"/>
    <p:sldId id="277" r:id="rId15"/>
    <p:sldId id="276" r:id="rId16"/>
    <p:sldId id="264" r:id="rId17"/>
    <p:sldId id="268" r:id="rId18"/>
    <p:sldId id="280" r:id="rId19"/>
    <p:sldId id="274" r:id="rId20"/>
    <p:sldId id="265" r:id="rId21"/>
    <p:sldId id="279" r:id="rId22"/>
    <p:sldId id="266" r:id="rId23"/>
    <p:sldId id="273" r:id="rId24"/>
    <p:sldId id="282" r:id="rId25"/>
    <p:sldId id="267" r:id="rId26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8580" autoAdjust="0"/>
  </p:normalViewPr>
  <p:slideViewPr>
    <p:cSldViewPr>
      <p:cViewPr varScale="1">
        <p:scale>
          <a:sx n="117" d="100"/>
          <a:sy n="117" d="100"/>
        </p:scale>
        <p:origin x="-8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6B7ACED1-8BAD-4A01-802F-C653F0EE1E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736F872-D918-4D6F-B82D-DE4A7183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3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5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8" y="1436862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411792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5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6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2083427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3" y="99307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106059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6" y="66320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FAFE-1192-40D1-80BD-810EE5DD9A0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2AABF-F70F-48A9-BD23-5D12D3CFC26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Robbinsdale 2040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City of Robbinsdale’s 2040 Comprehensive Plan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" y="60960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0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Density Analysis</a:t>
            </a:r>
          </a:p>
          <a:p>
            <a:r>
              <a:rPr lang="en-US" dirty="0" smtClean="0"/>
              <a:t>Types of Housing</a:t>
            </a:r>
          </a:p>
          <a:p>
            <a:pPr lvl="1"/>
            <a:r>
              <a:rPr lang="en-US" dirty="0" smtClean="0"/>
              <a:t>Single Family</a:t>
            </a:r>
          </a:p>
          <a:p>
            <a:pPr lvl="1"/>
            <a:r>
              <a:rPr lang="en-US" dirty="0" smtClean="0"/>
              <a:t>Single Family Attached</a:t>
            </a:r>
          </a:p>
          <a:p>
            <a:pPr lvl="1"/>
            <a:r>
              <a:rPr lang="en-US" dirty="0" smtClean="0"/>
              <a:t>Multi-Family</a:t>
            </a:r>
            <a:endParaRPr lang="en-US" dirty="0"/>
          </a:p>
          <a:p>
            <a:r>
              <a:rPr lang="en-US" dirty="0" smtClean="0"/>
              <a:t>Naturally Occurring Affordable Housing</a:t>
            </a:r>
          </a:p>
          <a:p>
            <a:r>
              <a:rPr lang="en-US" dirty="0" smtClean="0"/>
              <a:t>Required Allotment of Affordable Housing</a:t>
            </a:r>
          </a:p>
          <a:p>
            <a:r>
              <a:rPr lang="en-US" dirty="0" smtClean="0"/>
              <a:t>Scattered Site Redevelopment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13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626212" cy="65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476" y="1237328"/>
            <a:ext cx="371752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/>
              <a:t>Owner-Occupied Housing by Estimated Market Value in Robbinsdale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" y="615878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92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Transportation Analysis Zones</a:t>
            </a:r>
          </a:p>
          <a:p>
            <a:r>
              <a:rPr lang="en-US" dirty="0" smtClean="0"/>
              <a:t>Blue Line Extension and Public Transit</a:t>
            </a:r>
          </a:p>
          <a:p>
            <a:r>
              <a:rPr lang="en-US" dirty="0" smtClean="0"/>
              <a:t>Roads and Streets</a:t>
            </a:r>
          </a:p>
          <a:p>
            <a:r>
              <a:rPr lang="en-US" dirty="0" smtClean="0"/>
              <a:t>Aviation and Freight</a:t>
            </a:r>
          </a:p>
          <a:p>
            <a:r>
              <a:rPr lang="en-US" dirty="0" smtClean="0"/>
              <a:t>Bicycling and Walking</a:t>
            </a:r>
          </a:p>
          <a:p>
            <a:r>
              <a:rPr lang="en-US" dirty="0" smtClean="0"/>
              <a:t>Complete Streets Policy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34523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7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5725"/>
            <a:ext cx="3429000" cy="4353475"/>
          </a:xfrm>
        </p:spPr>
        <p:txBody>
          <a:bodyPr/>
          <a:lstStyle/>
          <a:p>
            <a:r>
              <a:rPr lang="en-US" dirty="0" smtClean="0"/>
              <a:t>Transportation Analysis Zones and Land Use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5011307" cy="673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3585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5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001"/>
            <a:ext cx="2819400" cy="2296075"/>
          </a:xfrm>
        </p:spPr>
        <p:txBody>
          <a:bodyPr/>
          <a:lstStyle/>
          <a:p>
            <a:r>
              <a:rPr lang="en-US" dirty="0" smtClean="0"/>
              <a:t>County and State Road Traffic Counts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8" y="1"/>
            <a:ext cx="4566611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45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3733801" cy="1762675"/>
          </a:xfrm>
        </p:spPr>
        <p:txBody>
          <a:bodyPr/>
          <a:lstStyle/>
          <a:p>
            <a:r>
              <a:rPr lang="en-US" dirty="0" smtClean="0"/>
              <a:t>Bicycle and Pedestrian Map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13" y="1"/>
            <a:ext cx="41977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7325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Competiveness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Industries/Centers of Employment</a:t>
            </a:r>
          </a:p>
          <a:p>
            <a:r>
              <a:rPr lang="en-US" dirty="0" smtClean="0"/>
              <a:t>Downtown Robbinsdale</a:t>
            </a:r>
          </a:p>
          <a:p>
            <a:r>
              <a:rPr lang="en-US" dirty="0" smtClean="0"/>
              <a:t>Major Employers</a:t>
            </a:r>
          </a:p>
          <a:p>
            <a:r>
              <a:rPr lang="en-US" dirty="0" smtClean="0"/>
              <a:t>Potential Redevelopment Sites</a:t>
            </a:r>
          </a:p>
          <a:p>
            <a:r>
              <a:rPr lang="en-US" dirty="0" smtClean="0"/>
              <a:t>Education and Workforce</a:t>
            </a:r>
          </a:p>
          <a:p>
            <a:r>
              <a:rPr lang="en-US" dirty="0" smtClean="0"/>
              <a:t>Affordable Housing</a:t>
            </a:r>
          </a:p>
          <a:p>
            <a:r>
              <a:rPr lang="en-US" dirty="0" smtClean="0"/>
              <a:t>Attracting, Growing and Retaining Businesses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0234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Facilities and 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Water Supply System</a:t>
            </a:r>
          </a:p>
          <a:p>
            <a:r>
              <a:rPr lang="en-US" dirty="0" smtClean="0"/>
              <a:t>Sanitary Sewer System</a:t>
            </a:r>
          </a:p>
          <a:p>
            <a:r>
              <a:rPr lang="en-US" dirty="0" smtClean="0"/>
              <a:t>Storm Water System</a:t>
            </a:r>
          </a:p>
          <a:p>
            <a:r>
              <a:rPr lang="en-US" dirty="0" smtClean="0"/>
              <a:t>Solid Waste Program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13804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799"/>
            <a:ext cx="4495800" cy="337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76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93" y="152400"/>
            <a:ext cx="4996913" cy="64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362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Surface Water Watershed Districts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88413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52332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5146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Sanitary Sewer Map</a:t>
            </a: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9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Plan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Staff began working on the new Plan in February of 2017.</a:t>
            </a:r>
          </a:p>
          <a:p>
            <a:r>
              <a:rPr lang="en-US" dirty="0" smtClean="0"/>
              <a:t>Three Open Houses were held in 2017 with the Planning Commission (April, July, October),</a:t>
            </a:r>
          </a:p>
          <a:p>
            <a:r>
              <a:rPr lang="en-US" dirty="0" smtClean="0"/>
              <a:t>A required Public Hearing with the Planning Commission will be held on Thursday, February 15</a:t>
            </a:r>
            <a:r>
              <a:rPr lang="en-US" baseline="30000" dirty="0" smtClean="0"/>
              <a:t>th</a:t>
            </a:r>
            <a:r>
              <a:rPr lang="en-US" dirty="0" smtClean="0"/>
              <a:t> – 7 pm.</a:t>
            </a:r>
          </a:p>
          <a:p>
            <a:r>
              <a:rPr lang="en-US" dirty="0" smtClean="0"/>
              <a:t>The Plan will be submitted to </a:t>
            </a:r>
            <a:r>
              <a:rPr lang="en-US" smtClean="0"/>
              <a:t>adjacent communities </a:t>
            </a:r>
            <a:r>
              <a:rPr lang="en-US" dirty="0" smtClean="0"/>
              <a:t>for review in March/April where they will have 6 months to review the plan and provide comments.</a:t>
            </a:r>
          </a:p>
          <a:p>
            <a:r>
              <a:rPr lang="en-US" dirty="0" smtClean="0"/>
              <a:t>Council must authorize the submission of the Plan to the Met Council by Resolution before December 31, 2018.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66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Healthy Communities</a:t>
            </a:r>
          </a:p>
          <a:p>
            <a:r>
              <a:rPr lang="en-US" dirty="0" smtClean="0"/>
              <a:t>Historical Preservation</a:t>
            </a:r>
          </a:p>
          <a:p>
            <a:r>
              <a:rPr lang="en-US" dirty="0" smtClean="0"/>
              <a:t>Instructure &amp; Environment</a:t>
            </a:r>
          </a:p>
          <a:p>
            <a:pPr lvl="1"/>
            <a:r>
              <a:rPr lang="en-US" dirty="0" smtClean="0"/>
              <a:t>Forestry</a:t>
            </a:r>
          </a:p>
          <a:p>
            <a:pPr lvl="1"/>
            <a:r>
              <a:rPr lang="en-US" dirty="0" smtClean="0"/>
              <a:t>Protecting Solar Resources</a:t>
            </a:r>
          </a:p>
          <a:p>
            <a:pPr lvl="1"/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" y="61722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2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2724356" cy="2219875"/>
          </a:xfrm>
        </p:spPr>
        <p:txBody>
          <a:bodyPr/>
          <a:lstStyle/>
          <a:p>
            <a:r>
              <a:rPr lang="en-US" sz="2800" dirty="0" smtClean="0"/>
              <a:t>Robbinsdale Gross Solar Potential 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199"/>
            <a:ext cx="5108203" cy="66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51015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523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 and Trails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Regional Parks and Trails</a:t>
            </a:r>
          </a:p>
          <a:p>
            <a:pPr lvl="1"/>
            <a:r>
              <a:rPr lang="en-US" dirty="0" smtClean="0"/>
              <a:t>Crystal Lake Regional Trail</a:t>
            </a:r>
          </a:p>
          <a:p>
            <a:pPr lvl="1"/>
            <a:r>
              <a:rPr lang="en-US" dirty="0" smtClean="0"/>
              <a:t>Twin Lake Regional Trail</a:t>
            </a:r>
          </a:p>
          <a:p>
            <a:pPr lvl="1"/>
            <a:r>
              <a:rPr lang="en-US" dirty="0" smtClean="0"/>
              <a:t>Victory Memorial Parkway</a:t>
            </a:r>
          </a:p>
          <a:p>
            <a:r>
              <a:rPr lang="en-US" dirty="0" smtClean="0"/>
              <a:t>Local Parks and Trails</a:t>
            </a:r>
          </a:p>
          <a:p>
            <a:pPr lvl="1"/>
            <a:r>
              <a:rPr lang="en-US" dirty="0" smtClean="0"/>
              <a:t>14 parks</a:t>
            </a:r>
          </a:p>
          <a:p>
            <a:pPr lvl="1"/>
            <a:r>
              <a:rPr lang="en-US" dirty="0" smtClean="0"/>
              <a:t>108 acres of park land</a:t>
            </a:r>
          </a:p>
          <a:p>
            <a:r>
              <a:rPr lang="en-US" dirty="0" smtClean="0"/>
              <a:t>Recreation Programs</a:t>
            </a:r>
          </a:p>
          <a:p>
            <a:r>
              <a:rPr lang="en-US" dirty="0" smtClean="0"/>
              <a:t>Parks Capital Improvement Plan 2018-2022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79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4262168" cy="68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696" y="2514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Park Classification System</a:t>
            </a:r>
            <a:endParaRPr lang="en-US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1264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041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3733801" cy="1762675"/>
          </a:xfrm>
        </p:spPr>
        <p:txBody>
          <a:bodyPr/>
          <a:lstStyle/>
          <a:p>
            <a:r>
              <a:rPr lang="en-US" dirty="0" smtClean="0"/>
              <a:t>Bicycle and Pedestrian Map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13" y="1"/>
            <a:ext cx="41977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7325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19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4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Comprehensive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Use</a:t>
            </a:r>
          </a:p>
          <a:p>
            <a:r>
              <a:rPr lang="en-US" dirty="0" smtClean="0"/>
              <a:t>Parks, Recreation, Trail and Open Space</a:t>
            </a:r>
          </a:p>
          <a:p>
            <a:r>
              <a:rPr lang="en-US" dirty="0" smtClean="0"/>
              <a:t>Housing</a:t>
            </a:r>
          </a:p>
          <a:p>
            <a:r>
              <a:rPr lang="en-US" dirty="0" smtClean="0"/>
              <a:t>Economic Competitiveness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Water Resources and other infrastructure</a:t>
            </a:r>
          </a:p>
          <a:p>
            <a:r>
              <a:rPr lang="en-US" dirty="0" smtClean="0"/>
              <a:t>Implementation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7051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1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Community Role</a:t>
            </a:r>
          </a:p>
          <a:p>
            <a:r>
              <a:rPr lang="en-US" dirty="0" smtClean="0"/>
              <a:t>Different Categories of Land Use</a:t>
            </a:r>
          </a:p>
          <a:p>
            <a:r>
              <a:rPr lang="en-US" dirty="0" smtClean="0"/>
              <a:t>Future Land Use</a:t>
            </a:r>
          </a:p>
          <a:p>
            <a:r>
              <a:rPr lang="en-US" dirty="0" smtClean="0"/>
              <a:t>Future Population </a:t>
            </a:r>
            <a:r>
              <a:rPr lang="en-US" dirty="0"/>
              <a:t>P</a:t>
            </a:r>
            <a:r>
              <a:rPr lang="en-US" dirty="0" smtClean="0"/>
              <a:t>rojections</a:t>
            </a:r>
          </a:p>
          <a:p>
            <a:r>
              <a:rPr lang="en-US" dirty="0" smtClean="0"/>
              <a:t>Transportation Analysis Zones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69217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Robbinsdale is designated as an “Urban Center”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Robbinsdale’s </a:t>
            </a:r>
            <a:r>
              <a:rPr lang="en-US" sz="1800" dirty="0"/>
              <a:t>location relative to the metro area has caused the Metropolitan Council to designate it as an “Urban Center.”  This designation carries expectations for overall densities relative to the forecasts.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6087"/>
            <a:ext cx="4343399" cy="575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3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8281"/>
            <a:ext cx="6096000" cy="650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TPP Density Policy for Transit</a:t>
            </a:r>
            <a:endParaRPr lang="en-US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69787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02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Forecasted Population, Households and Employment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189490" cy="20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9680"/>
            <a:ext cx="60848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7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2057400" cy="3657599"/>
          </a:xfrm>
        </p:spPr>
        <p:txBody>
          <a:bodyPr/>
          <a:lstStyle/>
          <a:p>
            <a:pPr algn="ctr"/>
            <a:r>
              <a:rPr lang="en-US" dirty="0" smtClean="0"/>
              <a:t>2040 Land Use Map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5598026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96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3429000" cy="2905675"/>
          </a:xfrm>
        </p:spPr>
        <p:txBody>
          <a:bodyPr/>
          <a:lstStyle/>
          <a:p>
            <a:r>
              <a:rPr lang="en-US" dirty="0" smtClean="0"/>
              <a:t>Potential</a:t>
            </a:r>
            <a:br>
              <a:rPr lang="en-US" dirty="0" smtClean="0"/>
            </a:br>
            <a:r>
              <a:rPr lang="en-US" dirty="0" smtClean="0"/>
              <a:t>Redevelopment Sites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399"/>
            <a:ext cx="4800600" cy="651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11461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46495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506</TotalTime>
  <Words>388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Winter</vt:lpstr>
      <vt:lpstr>Robbinsdale 2040</vt:lpstr>
      <vt:lpstr>Comprehensive Plan Steps</vt:lpstr>
      <vt:lpstr>Components of the Comprehensive Plan</vt:lpstr>
      <vt:lpstr>Land Use</vt:lpstr>
      <vt:lpstr>Robbinsdale is designated as an “Urban Center”</vt:lpstr>
      <vt:lpstr>PowerPoint Presentation</vt:lpstr>
      <vt:lpstr>Forecasted Population, Households and Employment</vt:lpstr>
      <vt:lpstr>2040 Land Use Map</vt:lpstr>
      <vt:lpstr>Potential Redevelopment Sites</vt:lpstr>
      <vt:lpstr>Housing</vt:lpstr>
      <vt:lpstr>PowerPoint Presentation</vt:lpstr>
      <vt:lpstr>Transportation</vt:lpstr>
      <vt:lpstr>Transportation Analysis Zones and Land Use</vt:lpstr>
      <vt:lpstr>County and State Road Traffic Counts</vt:lpstr>
      <vt:lpstr>Bicycle and Pedestrian Map</vt:lpstr>
      <vt:lpstr>Economic Competiveness</vt:lpstr>
      <vt:lpstr>Public Facilities and Water Resources</vt:lpstr>
      <vt:lpstr>PowerPoint Presentation</vt:lpstr>
      <vt:lpstr>PowerPoint Presentation</vt:lpstr>
      <vt:lpstr>Resilience</vt:lpstr>
      <vt:lpstr>Robbinsdale Gross Solar Potential </vt:lpstr>
      <vt:lpstr>Parks and Trails</vt:lpstr>
      <vt:lpstr>PowerPoint Presentation</vt:lpstr>
      <vt:lpstr>Bicycle and Pedestrian Map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Robbinsdale 2040</dc:title>
  <dc:creator>A Olson</dc:creator>
  <cp:lastModifiedBy>A Olson</cp:lastModifiedBy>
  <cp:revision>51</cp:revision>
  <cp:lastPrinted>2018-02-02T19:50:27Z</cp:lastPrinted>
  <dcterms:created xsi:type="dcterms:W3CDTF">2018-01-23T18:09:43Z</dcterms:created>
  <dcterms:modified xsi:type="dcterms:W3CDTF">2018-02-08T15:09:26Z</dcterms:modified>
</cp:coreProperties>
</file>